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81" r:id="rId12"/>
    <p:sldId id="268" r:id="rId13"/>
    <p:sldId id="269" r:id="rId14"/>
    <p:sldId id="270" r:id="rId15"/>
    <p:sldId id="271" r:id="rId16"/>
    <p:sldId id="272" r:id="rId17"/>
    <p:sldId id="273" r:id="rId18"/>
    <p:sldId id="280" r:id="rId19"/>
    <p:sldId id="274" r:id="rId20"/>
    <p:sldId id="279" r:id="rId21"/>
    <p:sldId id="275" r:id="rId22"/>
    <p:sldId id="276" r:id="rId23"/>
    <p:sldId id="277" r:id="rId24"/>
    <p:sldId id="278" r:id="rId25"/>
    <p:sldId id="267" r:id="rId26"/>
    <p:sldId id="282" r:id="rId27"/>
    <p:sldId id="25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D6196B-EA6B-419E-B633-C1CADED8EB79}" type="datetimeFigureOut">
              <a:rPr lang="en-GB" smtClean="0"/>
              <a:t>10/10/2017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377AF-4402-4A1B-BF7C-5B38D8E1BC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0017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36C1F-F160-4E60-8B76-4559F96C978C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2648B-E7B7-4A18-835A-FEBD5E422147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FF1C5-6CA4-4477-903C-41F7B813DA1B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DCD99-06FA-4A81-BDB8-AFDA44C35FDB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76490-E9DA-4809-8911-56D6153C5542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ED2-ADAE-4ED6-B617-BB57AAE621BF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8063B-90A1-485E-9EC2-E359AA7777B6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B9DAD-17D4-46CC-AD3C-2D3C927FDF07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1854-1E9A-4AE4-8022-CCBBA46B0E49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B7A45-9719-480F-AA5C-AFFF49EFAC52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3D4D8-B16B-4A69-A3F8-E01F5897F5F3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A9BB0-8C6E-4CF8-8214-4C4C30C5D9A8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2BA77-AFE7-4F60-8041-DABC51DA6589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32CF3-9F9E-4C06-9214-4D788C4E75A6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E7B72-C368-4CB3-8BE3-F328D71E9F76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D0B25-9A24-4A75-8FBF-E92DB46B94FF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E1C-D15E-45CD-BD7F-F9021CD1F67A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69F5E2D-2774-451F-9384-59A57E925AFF}" type="datetime1">
              <a:rPr lang="en-US" smtClean="0"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Group 3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9A169-D3D9-463F-BDBC-E0CEB772D8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: Pitch Presentation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49EB75-1442-4EB3-9597-7AB420557C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6E87681-AF70-48A0-B4FF-22785CFE5B70}"/>
              </a:ext>
            </a:extLst>
          </p:cNvPr>
          <p:cNvSpPr txBox="1">
            <a:spLocks/>
          </p:cNvSpPr>
          <p:nvPr/>
        </p:nvSpPr>
        <p:spPr>
          <a:xfrm>
            <a:off x="684212" y="363201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1800" dirty="0"/>
              <a:t>Presented on 11/10/2017 </a:t>
            </a:r>
          </a:p>
        </p:txBody>
      </p:sp>
    </p:spTree>
    <p:extLst>
      <p:ext uri="{BB962C8B-B14F-4D97-AF65-F5344CB8AC3E}">
        <p14:creationId xmlns:p14="http://schemas.microsoft.com/office/powerpoint/2010/main" val="4126483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A closer look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62367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Tapping on the planet will open a live window of a close up of the surface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This window will visually represent how the planet it doing other than just the stats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Main things it will show is lifeform and wealth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88472-4FFB-4FC8-9C8A-E519C91A7A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1" t="27106" r="5346" b="27854"/>
          <a:stretch/>
        </p:blipFill>
        <p:spPr>
          <a:xfrm>
            <a:off x="6992168" y="877078"/>
            <a:ext cx="4513277" cy="227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33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Early concept work and Prototype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Include concept art and video footage.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69AE19-DD5C-49F9-99D6-6B34DC7D1B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67" t="15439" r="53486" b="5665"/>
          <a:stretch/>
        </p:blipFill>
        <p:spPr>
          <a:xfrm>
            <a:off x="1568740" y="2269856"/>
            <a:ext cx="6167906" cy="397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74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F5B4A-0889-480A-A6EE-50D16908C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86807"/>
            <a:ext cx="8534400" cy="1507067"/>
          </a:xfrm>
        </p:spPr>
        <p:txBody>
          <a:bodyPr/>
          <a:lstStyle/>
          <a:p>
            <a:pPr algn="ctr"/>
            <a:r>
              <a:rPr lang="en-GB" dirty="0"/>
              <a:t>Managerial colony game concept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2A465-08B5-4406-A76D-8CEB088C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03CF54-C8F1-430E-A038-078C7DEDBC91}"/>
              </a:ext>
            </a:extLst>
          </p:cNvPr>
          <p:cNvSpPr txBox="1"/>
          <p:nvPr/>
        </p:nvSpPr>
        <p:spPr>
          <a:xfrm>
            <a:off x="5591957" y="6094511"/>
            <a:ext cx="1375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Figure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FDC15A-3C77-417E-8A18-345A335EC397}"/>
              </a:ext>
            </a:extLst>
          </p:cNvPr>
          <p:cNvSpPr txBox="1"/>
          <p:nvPr/>
        </p:nvSpPr>
        <p:spPr>
          <a:xfrm>
            <a:off x="3429000" y="3316842"/>
            <a:ext cx="765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Insert concept art or any related imagery.</a:t>
            </a:r>
          </a:p>
        </p:txBody>
      </p:sp>
    </p:spTree>
    <p:extLst>
      <p:ext uri="{BB962C8B-B14F-4D97-AF65-F5344CB8AC3E}">
        <p14:creationId xmlns:p14="http://schemas.microsoft.com/office/powerpoint/2010/main" val="1116683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Bullet points.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8027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Bullet points.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3171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Bullet points.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2791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Bullet points.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8164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Bullet points.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617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Early concept work and Prototype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Include concept art and video footage.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806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F5B4A-0889-480A-A6EE-50D16908C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86807"/>
            <a:ext cx="8534400" cy="1507067"/>
          </a:xfrm>
        </p:spPr>
        <p:txBody>
          <a:bodyPr/>
          <a:lstStyle/>
          <a:p>
            <a:pPr algn="ctr"/>
            <a:r>
              <a:rPr lang="en-GB" dirty="0"/>
              <a:t>Plant Clicker game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2A465-08B5-4406-A76D-8CEB088C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03CF54-C8F1-430E-A038-078C7DEDBC91}"/>
              </a:ext>
            </a:extLst>
          </p:cNvPr>
          <p:cNvSpPr txBox="1"/>
          <p:nvPr/>
        </p:nvSpPr>
        <p:spPr>
          <a:xfrm>
            <a:off x="5591957" y="6094511"/>
            <a:ext cx="1375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Figure 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491DF-6468-4E9D-B7FD-0122E23E7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072" y="1703838"/>
            <a:ext cx="3935628" cy="2477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1CD7DA-486C-461F-85E6-6858A3871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55" y="1249348"/>
            <a:ext cx="2420767" cy="38766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559BB5-434A-497B-9DF2-7E273509D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60" y="4581495"/>
            <a:ext cx="4143315" cy="18207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92D39F-FED1-4960-951F-7D510414698E}"/>
              </a:ext>
            </a:extLst>
          </p:cNvPr>
          <p:cNvSpPr txBox="1"/>
          <p:nvPr/>
        </p:nvSpPr>
        <p:spPr>
          <a:xfrm>
            <a:off x="645952" y="1703838"/>
            <a:ext cx="29948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Tapping</a:t>
            </a:r>
          </a:p>
          <a:p>
            <a:r>
              <a:rPr lang="en-GB" dirty="0"/>
              <a:t> </a:t>
            </a:r>
          </a:p>
          <a:p>
            <a:pPr marL="285750" indent="-285750">
              <a:buFontTx/>
              <a:buChar char="-"/>
            </a:pPr>
            <a:r>
              <a:rPr lang="en-GB" dirty="0"/>
              <a:t>Idle game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Relaxing / soothing </a:t>
            </a:r>
          </a:p>
          <a:p>
            <a:r>
              <a:rPr lang="en-GB" dirty="0"/>
              <a:t>    (Sounds and visually)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687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What is our brief?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Player retention is a key skill for game designers.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This is achieved through compulsion loops.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Our brief is to harness and showcase the ability of compulsion loops.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26" name="Picture 2" descr="Image result for compulsion loops">
            <a:extLst>
              <a:ext uri="{FF2B5EF4-FFF2-40B4-BE49-F238E27FC236}">
                <a16:creationId xmlns:a16="http://schemas.microsoft.com/office/drawing/2014/main" id="{0A9A3D10-8A3E-4FAF-B8B7-C494A682C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263" y="3264225"/>
            <a:ext cx="4019892" cy="276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8ACDB96-3E99-4B6B-8BD9-2B0B70ECE014}"/>
              </a:ext>
            </a:extLst>
          </p:cNvPr>
          <p:cNvSpPr txBox="1"/>
          <p:nvPr/>
        </p:nvSpPr>
        <p:spPr>
          <a:xfrm>
            <a:off x="5125232" y="6094511"/>
            <a:ext cx="1375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1088665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To keep them coming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81829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Notifications for everything in game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(e.g. Garden is full of leaves)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If anything happens to your plant</a:t>
            </a:r>
          </a:p>
          <a:p>
            <a:pPr lvl="1" algn="just"/>
            <a:r>
              <a:rPr lang="en-GB" dirty="0"/>
              <a:t>        (E.g. Leaf falls off from heavy winds)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The way Farmville makes people come back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dirty="0"/>
              <a:t>The nurturing and maintaining of your own small environment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dirty="0"/>
              <a:t>Emotional connection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Weather updates / changes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dirty="0"/>
              <a:t>Possibly damage plant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28DE54-F52A-4466-B017-D68196132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68" r="-83"/>
          <a:stretch/>
        </p:blipFill>
        <p:spPr>
          <a:xfrm>
            <a:off x="8103455" y="363201"/>
            <a:ext cx="3316265" cy="24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0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From seed to plant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09" y="2256981"/>
            <a:ext cx="40497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Start as a seed (Of your choice)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Tap to water your plant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Blossom into a flower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Keep your “garden” clean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Not in real time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Player interacting rewards in-game currency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12CC8-B9D0-47C9-8FD8-5FA6E3EC7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172" y="471487"/>
            <a:ext cx="2371725" cy="18954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B2BE-6CB1-4C79-A854-9E17B8D98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751946"/>
            <a:ext cx="4876800" cy="324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59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Players possibilities and options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522287" y="1707502"/>
            <a:ext cx="53070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Different upgrade paths to choose from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Example of possible upgrades: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The sun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The players tap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The chances of it raining (out of game)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Sun – more idle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Players tap – more active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Chances of it raining – They are unsure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D7CD49-A27D-44AF-B3AE-26FC1A9BD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726" y="877078"/>
            <a:ext cx="2444784" cy="244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11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Keeping your garden clean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There are a few things: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Leaf blower – Loose / fallen objects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dirty="0"/>
              <a:t>Costs a very small amount of in-game currency</a:t>
            </a:r>
          </a:p>
          <a:p>
            <a:pPr lvl="2" algn="just"/>
            <a:r>
              <a:rPr lang="en-GB" dirty="0"/>
              <a:t>               (Not small enough for constant use)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dirty="0"/>
              <a:t>Tapping – Removing overgrown scenery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dirty="0"/>
              <a:t>Gives in-game currency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lvl="1" algn="just"/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156928-B401-4EF6-9AD1-B20D01896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184" y="264088"/>
            <a:ext cx="4074855" cy="19724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B45120-8467-4FDF-80DD-9F7EADBC72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37" t="6202" r="16020" b="4141"/>
          <a:stretch/>
        </p:blipFill>
        <p:spPr>
          <a:xfrm>
            <a:off x="8134350" y="4448175"/>
            <a:ext cx="1514475" cy="1514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FBED7E-2519-47BE-936F-712271DBD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8555" y="3829050"/>
            <a:ext cx="3244645" cy="2514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B12D13-D594-4C89-9A5E-F60DC988E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883833">
            <a:off x="5560187" y="4054414"/>
            <a:ext cx="3933061" cy="30481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1A4243-366A-42EA-9C5B-3CCC587D9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090138">
            <a:off x="7500075" y="2648780"/>
            <a:ext cx="4297499" cy="333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08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Birdhouse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Buying a birdhouse with in-game currency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EA9598-CCE7-4B5C-9470-1E6741A21920}"/>
              </a:ext>
            </a:extLst>
          </p:cNvPr>
          <p:cNvSpPr txBox="1"/>
          <p:nvPr/>
        </p:nvSpPr>
        <p:spPr>
          <a:xfrm>
            <a:off x="1352550" y="2733675"/>
            <a:ext cx="49149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         Pros: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Receive lots of in-game currency whilst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Gets rid of worms and other insects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Peaceful birds singing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Birds flying around the screen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5635D-AD64-4C8A-9662-9344DDE2FF82}"/>
              </a:ext>
            </a:extLst>
          </p:cNvPr>
          <p:cNvSpPr txBox="1"/>
          <p:nvPr/>
        </p:nvSpPr>
        <p:spPr>
          <a:xfrm>
            <a:off x="7362825" y="2814330"/>
            <a:ext cx="432435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      Cons: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Costs in-game currency to refill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Plant may be damaged and need to re-grow 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EF6B39-4534-4EB4-9655-7629D2456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869" y="298221"/>
            <a:ext cx="2917825" cy="233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97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Early concept work and Prototype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Include concept art and video footage.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9549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91A6-92EB-4803-8A29-0F41B9370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001307"/>
            <a:ext cx="8534400" cy="1507067"/>
          </a:xfrm>
        </p:spPr>
        <p:txBody>
          <a:bodyPr/>
          <a:lstStyle/>
          <a:p>
            <a:pPr algn="ctr"/>
            <a:r>
              <a:rPr lang="en-GB" dirty="0"/>
              <a:t>Thank you for your time, 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18B28-DE1D-488A-9473-0D306E23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314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3899E-91C5-4922-9926-AF177D63C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6712" y="315382"/>
            <a:ext cx="8534400" cy="34184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1800" dirty="0"/>
              <a:t>bibliography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ACB39B-40FC-4820-B387-953119086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2F1A7-88CB-494D-861C-E87D27DDDBBF}"/>
              </a:ext>
            </a:extLst>
          </p:cNvPr>
          <p:cNvSpPr txBox="1"/>
          <p:nvPr/>
        </p:nvSpPr>
        <p:spPr>
          <a:xfrm>
            <a:off x="266700" y="771525"/>
            <a:ext cx="115919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Figure one: </a:t>
            </a:r>
          </a:p>
          <a:p>
            <a:r>
              <a:rPr lang="en-GB" sz="1000" dirty="0"/>
              <a:t>Mark A Hart . (2013). </a:t>
            </a:r>
            <a:r>
              <a:rPr lang="en-GB" sz="1000" i="1" dirty="0"/>
              <a:t>Developing the Conditions for Better Compulsion Loops in New Product Development.</a:t>
            </a:r>
            <a:r>
              <a:rPr lang="en-GB" sz="1000" dirty="0"/>
              <a:t> Available: http://oplaunch.com/blog/tag/core-compulsion-loop/. Last accessed 09/10/2017. </a:t>
            </a:r>
          </a:p>
          <a:p>
            <a:endParaRPr lang="en-GB" sz="1000" dirty="0"/>
          </a:p>
          <a:p>
            <a:r>
              <a:rPr lang="en-GB" sz="1000" dirty="0" err="1"/>
              <a:t>Eyal</a:t>
            </a:r>
            <a:r>
              <a:rPr lang="en-GB" sz="1000" dirty="0"/>
              <a:t>, N. and Hoover, R. (</a:t>
            </a:r>
            <a:r>
              <a:rPr lang="en-GB" sz="1000" dirty="0" err="1"/>
              <a:t>n.d.</a:t>
            </a:r>
            <a:r>
              <a:rPr lang="en-GB" sz="1000" dirty="0"/>
              <a:t>). </a:t>
            </a:r>
            <a:r>
              <a:rPr lang="en-GB" sz="1000" i="1" dirty="0"/>
              <a:t>Hooked</a:t>
            </a:r>
            <a:r>
              <a:rPr lang="en-GB" sz="1000" dirty="0"/>
              <a:t>.</a:t>
            </a:r>
          </a:p>
          <a:p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3589663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Our task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Create an experience showcasing one or more compulsion loops.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Effectively encourage player retention.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The experience must feature identifiable: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Triggers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Player actions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Variable rewards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 suitable player investment. </a:t>
            </a:r>
            <a:r>
              <a:rPr lang="en-GB" sz="1200" dirty="0"/>
              <a:t>(Eyal,2014)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912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Restrictions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No embargo on themes and motifs.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The game must be targeted towards a casual demographic.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UI must be clear &amp; easy to navigate.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Clear affordances.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Suitable to be player able over weeks and even months.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2955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F5B4A-0889-480A-A6EE-50D16908C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86807"/>
            <a:ext cx="8534400" cy="1507067"/>
          </a:xfrm>
        </p:spPr>
        <p:txBody>
          <a:bodyPr/>
          <a:lstStyle/>
          <a:p>
            <a:pPr algn="ctr"/>
            <a:r>
              <a:rPr lang="en-GB" dirty="0"/>
              <a:t>Planetary V-PET SUMULATOR CONCEPT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2A465-08B5-4406-A76D-8CEB088C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D3A923-7856-4CA1-9791-AC5695B558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44" r="5829" b="9983"/>
          <a:stretch/>
        </p:blipFill>
        <p:spPr>
          <a:xfrm>
            <a:off x="3691269" y="2000250"/>
            <a:ext cx="4995531" cy="4016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03CF54-C8F1-430E-A038-078C7DEDBC91}"/>
              </a:ext>
            </a:extLst>
          </p:cNvPr>
          <p:cNvSpPr txBox="1"/>
          <p:nvPr/>
        </p:nvSpPr>
        <p:spPr>
          <a:xfrm>
            <a:off x="5591957" y="6094511"/>
            <a:ext cx="1375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44731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At The beginning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Start with a small rock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Tap that rock to make it yours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0FF131-5127-4809-A253-53AB94BBC8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6" t="27036" r="5072" b="27189"/>
          <a:stretch/>
        </p:blipFill>
        <p:spPr>
          <a:xfrm>
            <a:off x="6967000" y="1250302"/>
            <a:ext cx="4538445" cy="23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46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Creating the first planet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Rocks will drift in and out of frame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Select a rock and drag to change trajectory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This will build mass and the planet will grow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4F77C9-AB05-45ED-9042-76546648D4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8" t="22954" r="8230" b="36703"/>
          <a:stretch/>
        </p:blipFill>
        <p:spPr>
          <a:xfrm>
            <a:off x="6798249" y="1250302"/>
            <a:ext cx="4538445" cy="242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38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Adding minerals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106524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Drag them the same way as standard rocks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Colour coded to determine the mineral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Also add mass to the planet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936B97-FAAF-4732-879F-FC9D2E4C2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2" t="27058" r="5404" b="27917"/>
          <a:stretch/>
        </p:blipFill>
        <p:spPr>
          <a:xfrm>
            <a:off x="6992167" y="877078"/>
            <a:ext cx="4513278" cy="227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780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F1EB4-8519-4699-8944-247CC28E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63201"/>
            <a:ext cx="8534400" cy="513877"/>
          </a:xfrm>
        </p:spPr>
        <p:txBody>
          <a:bodyPr>
            <a:normAutofit/>
          </a:bodyPr>
          <a:lstStyle/>
          <a:p>
            <a:r>
              <a:rPr lang="en-GB" sz="2000" u="sng" dirty="0"/>
              <a:t>Maintenance of the planet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D2765-8F07-455B-AC0B-B94A69A5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DF1F-C456-45E6-A633-C026FF9585B9}"/>
              </a:ext>
            </a:extLst>
          </p:cNvPr>
          <p:cNvSpPr txBox="1"/>
          <p:nvPr/>
        </p:nvSpPr>
        <p:spPr>
          <a:xfrm>
            <a:off x="684212" y="1250302"/>
            <a:ext cx="66309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Soon after adding minerals the planet will have a set of stats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Also larger rocks with no minerals can harm the planet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Tap to destroy them into smaller rocks and tap to destroy them again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Or add the smaller ones as mass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D4333-6DFC-486F-B4F9-918E358A9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0" t="27601" r="5399" b="27525"/>
          <a:stretch/>
        </p:blipFill>
        <p:spPr>
          <a:xfrm>
            <a:off x="7407480" y="973124"/>
            <a:ext cx="4521666" cy="226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32192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358</TotalTime>
  <Words>666</Words>
  <Application>Microsoft Office PowerPoint</Application>
  <PresentationFormat>Widescreen</PresentationFormat>
  <Paragraphs>208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Century Gothic</vt:lpstr>
      <vt:lpstr>Wingdings 3</vt:lpstr>
      <vt:lpstr>Slice</vt:lpstr>
      <vt:lpstr>Level 6 Group 3 : Pitch Presentation </vt:lpstr>
      <vt:lpstr>What is our brief?</vt:lpstr>
      <vt:lpstr>Our task</vt:lpstr>
      <vt:lpstr>Restrictions </vt:lpstr>
      <vt:lpstr>Planetary V-PET SUMULATOR CONCEPT</vt:lpstr>
      <vt:lpstr>At The beginning</vt:lpstr>
      <vt:lpstr>Creating the first planet</vt:lpstr>
      <vt:lpstr>Adding minerals</vt:lpstr>
      <vt:lpstr>Maintenance of the planet</vt:lpstr>
      <vt:lpstr>A closer look</vt:lpstr>
      <vt:lpstr>Early concept work and Prototype</vt:lpstr>
      <vt:lpstr>Managerial colony game concept </vt:lpstr>
      <vt:lpstr>Title</vt:lpstr>
      <vt:lpstr>Title</vt:lpstr>
      <vt:lpstr>Title</vt:lpstr>
      <vt:lpstr>Title</vt:lpstr>
      <vt:lpstr>Title</vt:lpstr>
      <vt:lpstr>Early concept work and Prototype</vt:lpstr>
      <vt:lpstr>Plant Clicker game</vt:lpstr>
      <vt:lpstr>To keep them coming</vt:lpstr>
      <vt:lpstr>From seed to plant</vt:lpstr>
      <vt:lpstr>Players possibilities and options</vt:lpstr>
      <vt:lpstr>Keeping your garden clean</vt:lpstr>
      <vt:lpstr>Birdhouse </vt:lpstr>
      <vt:lpstr>Early concept work and Prototype</vt:lpstr>
      <vt:lpstr>Thank you for your time, questions?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6 Group 3 : Pitch Presentation</dc:title>
  <dc:creator>Ochuko Ideh</dc:creator>
  <cp:lastModifiedBy>River</cp:lastModifiedBy>
  <cp:revision>24</cp:revision>
  <dcterms:created xsi:type="dcterms:W3CDTF">2017-10-09T13:56:42Z</dcterms:created>
  <dcterms:modified xsi:type="dcterms:W3CDTF">2017-10-10T12:12:28Z</dcterms:modified>
</cp:coreProperties>
</file>

<file path=docProps/thumbnail.jpeg>
</file>